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41610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89197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2022-02-04 00:04
##   Status: 200
##   Content-Type: application/octet-stream
##   Size: 13.8 kB
## &lt;ON DISK&gt;  /var/folders/0z/p5zgjmbn6531bgclzwc383500000gn/T//RtmpW5NVcR/file2a697c7cbfe8.xlsx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2022-02-04T00:04:11Z</dcterms:created>
  <dcterms:modified xsi:type="dcterms:W3CDTF">2022-02-04T00:04:11Z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